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67A8B-EA1F-4048-B1F2-4C1AB011E37A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950200-A218-4E9A-9104-2B69A9BE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36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88BB2B-9F5C-4807-83E1-F2179518E92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797CFE-BB71-42FD-9230-043792B617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studentweb.cortland.edu/alicia.hill/mypage/mypage/china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"/>
            <a:ext cx="5187360" cy="49377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5334000"/>
            <a:ext cx="65676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China is a country in Asia.  It is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located in East Asia.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oats%20in%20the%20River%20Yangtze%2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"/>
            <a:ext cx="6096000" cy="4343400"/>
          </a:xfrm>
          <a:prstGeom prst="rect">
            <a:avLst/>
          </a:prstGeom>
          <a:noFill/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9600" y="4572000"/>
            <a:ext cx="8083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The Yangtze river is the longest river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in Asia and the third longest river in the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great-wall-of-ch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229600" cy="44958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85800" y="5181600"/>
            <a:ext cx="7499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The Great Wall of China was built to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protect China from invaders.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9600" y="457200"/>
            <a:ext cx="7772400" cy="57150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Ancient Chinese rulers built the Great Wall of China to protect China from nomadic invasions from the HUNS.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Chinese died building the vast wall.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defensive wall was built on the northern border of China.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rtsmia.org/art-of-asia/history/images/maps/china-sha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4451786" cy="42976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4765633"/>
            <a:ext cx="8772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first Chinese dynasty was the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Shang dynasty. A dynasty </a:t>
            </a:r>
            <a:r>
              <a:rPr lang="en-US" sz="3600" dirty="0">
                <a:solidFill>
                  <a:srgbClr val="FFFF00"/>
                </a:solidFill>
              </a:rPr>
              <a:t>i</a:t>
            </a:r>
            <a:r>
              <a:rPr lang="en-US" sz="3600" dirty="0" smtClean="0">
                <a:solidFill>
                  <a:srgbClr val="FFFF00"/>
                </a:solidFill>
              </a:rPr>
              <a:t>s a ruling family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8382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The Shang dynasty emerged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around 1760 B.C.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 It built the first Chinese cities.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A system of writing developed  called pictographs.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04800"/>
            <a:ext cx="8229600" cy="62484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Geographic features isolated China.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Mountains and deserts separated China from the rest of Asia.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Himalayas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separate India from China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Gobi desert lies in the north.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Wu_Tai_Shan_01_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82000" cy="51054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57200" y="5334000"/>
            <a:ext cx="780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Mountains isolated China.  Mountains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separated China from parts of Asia.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ser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6667500" cy="42672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2400" y="4648200"/>
            <a:ext cx="8523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The Gobi desert stretches </a:t>
            </a:r>
            <a:r>
              <a:rPr lang="en-US" sz="4000" dirty="0" smtClean="0">
                <a:solidFill>
                  <a:srgbClr val="FFFF00"/>
                </a:solidFill>
              </a:rPr>
              <a:t>for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miles along the border of </a:t>
            </a:r>
            <a:r>
              <a:rPr lang="en-US" sz="4000" dirty="0" smtClean="0">
                <a:solidFill>
                  <a:srgbClr val="FFFF00"/>
                </a:solidFill>
              </a:rPr>
              <a:t>Mongolia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and China</a:t>
            </a:r>
            <a:r>
              <a:rPr lang="en-US" sz="40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astChinaS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"/>
            <a:ext cx="6705600" cy="46482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295400" y="5334000"/>
            <a:ext cx="6734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Seas protected China’s east.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304800"/>
            <a:ext cx="8229600" cy="586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China’s isolation helped it develop its own unique culture.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Chinese ideas and practices influenced other cultures.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Asian cultures were influenced by China’s culture.  Cultural diffusion occurred.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kuaiz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7543800" cy="36576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38200" y="4343400"/>
            <a:ext cx="7626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Chinese ideas and practices like the 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use of chopsticks influenced other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Asian cultures.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381000"/>
            <a:ext cx="8229600" cy="54102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China has many important rivers.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The Huang He or Yellow river floods and is called “China’s Sorrow”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because </a:t>
            </a:r>
            <a:r>
              <a:rPr lang="en-US" sz="3200" dirty="0" smtClean="0">
                <a:solidFill>
                  <a:srgbClr val="FFFF00"/>
                </a:solidFill>
              </a:rPr>
              <a:t>its unpredictable flooding has caused destruction of both homes and crops, resulting in famine (starvation)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.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The Yangtze river is China’s longest and most important river.  It is used for transportation.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02620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24800" cy="4648200"/>
          </a:xfrm>
          <a:prstGeom prst="rect">
            <a:avLst/>
          </a:prstGeom>
          <a:noFill/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43486" y="5181600"/>
            <a:ext cx="89005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The Huang He river is rich in silt.  The </a:t>
            </a:r>
          </a:p>
          <a:p>
            <a:pPr algn="ctr"/>
            <a:r>
              <a:rPr lang="en-US" sz="4000" dirty="0">
                <a:solidFill>
                  <a:srgbClr val="FFFF00"/>
                </a:solidFill>
              </a:rPr>
              <a:t>silt is yellow in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</TotalTime>
  <Words>306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enapp</dc:creator>
  <cp:lastModifiedBy>Jill Valdes</cp:lastModifiedBy>
  <cp:revision>3</cp:revision>
  <cp:lastPrinted>2019-12-04T14:58:57Z</cp:lastPrinted>
  <dcterms:created xsi:type="dcterms:W3CDTF">2009-09-25T11:15:03Z</dcterms:created>
  <dcterms:modified xsi:type="dcterms:W3CDTF">2019-12-09T18:01:01Z</dcterms:modified>
</cp:coreProperties>
</file>